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  <p:sldMasterId id="2147483729" r:id="rId5"/>
    <p:sldMasterId id="2147483742" r:id="rId6"/>
  </p:sldMasterIdLst>
  <p:notesMasterIdLst>
    <p:notesMasterId r:id="rId29"/>
  </p:notesMasterIdLst>
  <p:sldIdLst>
    <p:sldId id="339" r:id="rId7"/>
    <p:sldId id="257" r:id="rId8"/>
    <p:sldId id="267" r:id="rId9"/>
    <p:sldId id="256" r:id="rId10"/>
    <p:sldId id="2007577125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007577126" r:id="rId19"/>
    <p:sldId id="266" r:id="rId20"/>
    <p:sldId id="2007577095" r:id="rId21"/>
    <p:sldId id="265" r:id="rId22"/>
    <p:sldId id="2007577118" r:id="rId23"/>
    <p:sldId id="2007577123" r:id="rId24"/>
    <p:sldId id="2007577124" r:id="rId25"/>
    <p:sldId id="2007577121" r:id="rId26"/>
    <p:sldId id="2007577112" r:id="rId27"/>
    <p:sldId id="289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8" d="100"/>
          <a:sy n="38" d="100"/>
        </p:scale>
        <p:origin x="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9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16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9.sv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0.gi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33546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230088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15853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2021/11/30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3879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449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03037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63328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4407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583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7836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203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8856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42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526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784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644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466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19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102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016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77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478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5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2021/11/30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2315-D867-49D1-88C9-0656F2A2C868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54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7B78-494D-42B9-9EAD-6E21D11C46B0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3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.xml"/><Relationship Id="rId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52.JPG"/><Relationship Id="rId7" Type="http://schemas.openxmlformats.org/officeDocument/2006/relationships/image" Target="../media/image4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52.JPG"/><Relationship Id="rId7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4.xml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52.JPG"/><Relationship Id="rId7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52.JPG"/><Relationship Id="rId7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4.xml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52.JPG"/><Relationship Id="rId7" Type="http://schemas.openxmlformats.org/officeDocument/2006/relationships/image" Target="../media/image4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microsoft.com/office/2007/relationships/hdphoto" Target="../media/hdphoto1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microsoft.com/office/2007/relationships/hdphoto" Target="../media/hdphoto17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9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slideLayout" Target="../slideLayouts/slideLayout51.xml"/><Relationship Id="rId21" Type="http://schemas.openxmlformats.org/officeDocument/2006/relationships/image" Target="../media/image43.png"/><Relationship Id="rId34" Type="http://schemas.openxmlformats.org/officeDocument/2006/relationships/image" Target="../media/image49.png"/><Relationship Id="rId7" Type="http://schemas.openxmlformats.org/officeDocument/2006/relationships/image" Target="../media/image36.png"/><Relationship Id="rId12" Type="http://schemas.microsoft.com/office/2007/relationships/hdphoto" Target="../media/hdphoto4.wdp"/><Relationship Id="rId17" Type="http://schemas.openxmlformats.org/officeDocument/2006/relationships/image" Target="../media/image41.png"/><Relationship Id="rId25" Type="http://schemas.openxmlformats.org/officeDocument/2006/relationships/image" Target="../media/image45.png"/><Relationship Id="rId33" Type="http://schemas.openxmlformats.org/officeDocument/2006/relationships/slide" Target="slide4.xml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47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38.png"/><Relationship Id="rId24" Type="http://schemas.microsoft.com/office/2007/relationships/hdphoto" Target="../media/hdphoto10.wdp"/><Relationship Id="rId32" Type="http://schemas.microsoft.com/office/2007/relationships/hdphoto" Target="../media/hdphoto14.wdp"/><Relationship Id="rId5" Type="http://schemas.openxmlformats.org/officeDocument/2006/relationships/image" Target="../media/image35.png"/><Relationship Id="rId15" Type="http://schemas.openxmlformats.org/officeDocument/2006/relationships/image" Target="../media/image40.png"/><Relationship Id="rId23" Type="http://schemas.openxmlformats.org/officeDocument/2006/relationships/image" Target="../media/image44.png"/><Relationship Id="rId28" Type="http://schemas.microsoft.com/office/2007/relationships/hdphoto" Target="../media/hdphoto12.wdp"/><Relationship Id="rId10" Type="http://schemas.microsoft.com/office/2007/relationships/hdphoto" Target="../media/hdphoto3.wdp"/><Relationship Id="rId19" Type="http://schemas.openxmlformats.org/officeDocument/2006/relationships/image" Target="../media/image42.png"/><Relationship Id="rId31" Type="http://schemas.openxmlformats.org/officeDocument/2006/relationships/image" Target="../media/image4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46.png"/><Relationship Id="rId30" Type="http://schemas.microsoft.com/office/2007/relationships/hdphoto" Target="../media/hdphoto13.wdp"/><Relationship Id="rId35" Type="http://schemas.openxmlformats.org/officeDocument/2006/relationships/image" Target="../media/image50.png"/><Relationship Id="rId8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8" Type="http://schemas.microsoft.com/office/2007/relationships/hdphoto" Target="../media/hdphoto9.wdp"/><Relationship Id="rId26" Type="http://schemas.microsoft.com/office/2007/relationships/hdphoto" Target="../media/hdphoto13.wdp"/><Relationship Id="rId21" Type="http://schemas.openxmlformats.org/officeDocument/2006/relationships/image" Target="../media/image45.png"/><Relationship Id="rId34" Type="http://schemas.openxmlformats.org/officeDocument/2006/relationships/slide" Target="slide13.xml"/><Relationship Id="rId7" Type="http://schemas.openxmlformats.org/officeDocument/2006/relationships/image" Target="../media/image38.png"/><Relationship Id="rId12" Type="http://schemas.microsoft.com/office/2007/relationships/hdphoto" Target="../media/hdphoto6.wdp"/><Relationship Id="rId17" Type="http://schemas.openxmlformats.org/officeDocument/2006/relationships/image" Target="../media/image43.png"/><Relationship Id="rId25" Type="http://schemas.openxmlformats.org/officeDocument/2006/relationships/image" Target="../media/image47.png"/><Relationship Id="rId33" Type="http://schemas.openxmlformats.org/officeDocument/2006/relationships/slide" Target="slide9.xml"/><Relationship Id="rId38" Type="http://schemas.openxmlformats.org/officeDocument/2006/relationships/slide" Target="slide11.xml"/><Relationship Id="rId2" Type="http://schemas.openxmlformats.org/officeDocument/2006/relationships/image" Target="../media/image34.png"/><Relationship Id="rId16" Type="http://schemas.microsoft.com/office/2007/relationships/hdphoto" Target="../media/hdphoto8.wdp"/><Relationship Id="rId20" Type="http://schemas.microsoft.com/office/2007/relationships/hdphoto" Target="../media/hdphoto10.wdp"/><Relationship Id="rId29" Type="http://schemas.openxmlformats.org/officeDocument/2006/relationships/slide" Target="slide5.xml"/><Relationship Id="rId1" Type="http://schemas.openxmlformats.org/officeDocument/2006/relationships/slideLayout" Target="../slideLayouts/slideLayout51.xml"/><Relationship Id="rId6" Type="http://schemas.microsoft.com/office/2007/relationships/hdphoto" Target="../media/hdphoto2.wdp"/><Relationship Id="rId11" Type="http://schemas.openxmlformats.org/officeDocument/2006/relationships/image" Target="../media/image40.png"/><Relationship Id="rId24" Type="http://schemas.microsoft.com/office/2007/relationships/hdphoto" Target="../media/hdphoto12.wdp"/><Relationship Id="rId32" Type="http://schemas.openxmlformats.org/officeDocument/2006/relationships/slide" Target="slide6.xml"/><Relationship Id="rId37" Type="http://schemas.openxmlformats.org/officeDocument/2006/relationships/slide" Target="slide10.xml"/><Relationship Id="rId5" Type="http://schemas.openxmlformats.org/officeDocument/2006/relationships/image" Target="../media/image36.png"/><Relationship Id="rId15" Type="http://schemas.openxmlformats.org/officeDocument/2006/relationships/image" Target="../media/image42.png"/><Relationship Id="rId23" Type="http://schemas.openxmlformats.org/officeDocument/2006/relationships/image" Target="../media/image46.png"/><Relationship Id="rId28" Type="http://schemas.microsoft.com/office/2007/relationships/hdphoto" Target="../media/hdphoto14.wdp"/><Relationship Id="rId36" Type="http://schemas.openxmlformats.org/officeDocument/2006/relationships/slide" Target="slide14.xml"/><Relationship Id="rId10" Type="http://schemas.microsoft.com/office/2007/relationships/hdphoto" Target="../media/hdphoto5.wdp"/><Relationship Id="rId19" Type="http://schemas.openxmlformats.org/officeDocument/2006/relationships/image" Target="../media/image44.png"/><Relationship Id="rId31" Type="http://schemas.openxmlformats.org/officeDocument/2006/relationships/slide" Target="slide8.xml"/><Relationship Id="rId4" Type="http://schemas.microsoft.com/office/2007/relationships/hdphoto" Target="../media/hdphoto1.wdp"/><Relationship Id="rId9" Type="http://schemas.openxmlformats.org/officeDocument/2006/relationships/image" Target="../media/image39.png"/><Relationship Id="rId14" Type="http://schemas.microsoft.com/office/2007/relationships/hdphoto" Target="../media/hdphoto7.wdp"/><Relationship Id="rId22" Type="http://schemas.microsoft.com/office/2007/relationships/hdphoto" Target="../media/hdphoto11.wdp"/><Relationship Id="rId27" Type="http://schemas.openxmlformats.org/officeDocument/2006/relationships/image" Target="../media/image51.png"/><Relationship Id="rId30" Type="http://schemas.openxmlformats.org/officeDocument/2006/relationships/slide" Target="slide7.xml"/><Relationship Id="rId35" Type="http://schemas.openxmlformats.org/officeDocument/2006/relationships/slide" Target="slide12.xml"/><Relationship Id="rId8" Type="http://schemas.microsoft.com/office/2007/relationships/hdphoto" Target="../media/hdphoto4.wdp"/><Relationship Id="rId3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2.JP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4.xml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2.JP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2.JPG"/><Relationship Id="rId7" Type="http://schemas.openxmlformats.org/officeDocument/2006/relationships/image" Target="../media/image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4.xml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52.JPG"/><Relationship Id="rId7" Type="http://schemas.openxmlformats.org/officeDocument/2006/relationships/image" Target="../media/image5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52.JPG"/><Relationship Id="rId7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1.xml"/><Relationship Id="rId6" Type="http://schemas.openxmlformats.org/officeDocument/2006/relationships/slide" Target="slide4.xml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42277" y="2219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23452" y="197799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       Thứ 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n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ăm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2 </a:t>
            </a:r>
            <a:r>
              <a:rPr lang="en-US" sz="3800" b="1" dirty="0" err="1">
                <a:solidFill>
                  <a:srgbClr val="7030A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háng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12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2021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29000" y="1087849"/>
            <a:ext cx="4423469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TǨn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29920" y="1803137"/>
            <a:ext cx="11145999" cy="66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     Bài 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23 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: Luyện tập ( Tiết 5 – trang 93,94)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8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365" y="318054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33" y="6018013"/>
            <a:ext cx="2266400" cy="762527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023" y="4972859"/>
            <a:ext cx="1882340" cy="1551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2464" y="2000132"/>
            <a:ext cx="2890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 –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39 =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6502" y="3429000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26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44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54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008" y="5153482"/>
            <a:ext cx="2678528" cy="1704518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11" y="4804929"/>
            <a:ext cx="2197589" cy="1457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2417" y="1784688"/>
            <a:ext cx="3227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84 – 78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2339" y="3849188"/>
            <a:ext cx="2162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98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86" y="5899552"/>
            <a:ext cx="2644214" cy="889642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986" y="4832308"/>
            <a:ext cx="1934194" cy="17690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7645" y="2171705"/>
            <a:ext cx="2890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+ 29 =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6671" y="3855299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94</a:t>
            </a:r>
          </a:p>
        </p:txBody>
      </p:sp>
    </p:spTree>
    <p:extLst>
      <p:ext uri="{BB962C8B-B14F-4D97-AF65-F5344CB8AC3E}">
        <p14:creationId xmlns:p14="http://schemas.microsoft.com/office/powerpoint/2010/main" val="381966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561" y="5284626"/>
            <a:ext cx="2472444" cy="1573374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179" y="4617950"/>
            <a:ext cx="2050332" cy="1910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4102" y="1954105"/>
            <a:ext cx="35637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87 – 49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52097" y="3703655"/>
            <a:ext cx="2650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400" noProof="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400" noProof="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400" noProof="0" dirty="0">
                <a:solidFill>
                  <a:srgbClr val="008000"/>
                </a:solidFill>
                <a:latin typeface="Calibri" panose="020F0502020204030204"/>
              </a:rPr>
              <a:t>: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282992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88" y="5883338"/>
            <a:ext cx="2896912" cy="974662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471" y="4617668"/>
            <a:ext cx="1800474" cy="19701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01891" y="1705182"/>
            <a:ext cx="3788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54 + 23 – 9 =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07278" y="3909782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68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82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203822" y="2926944"/>
            <a:ext cx="7784355" cy="22404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23: PHÉP TRỪ (CÓ NHỚ) SỐ CÓ HAI CHỮ SỐ VỚI SỐ CÓ HAI CHỮ SỐ</a:t>
            </a:r>
            <a:endParaRPr kumimoji="0" lang="vi-VN" sz="40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00329"/>
            <a:chOff x="1523997" y="0"/>
            <a:chExt cx="2190752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CỘNG, PHÉP TRỪ (CÓ NHỚ) TRONG PHẠM VI 100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224905" y="2274838"/>
            <a:ext cx="49117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5: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tập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C8E1957B-F5C0-486D-8AF2-75158EA49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19" y="743481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215548A-ED7C-4573-8C2B-30076ACD2F01}"/>
              </a:ext>
            </a:extLst>
          </p:cNvPr>
          <p:cNvSpPr/>
          <p:nvPr/>
        </p:nvSpPr>
        <p:spPr>
          <a:xfrm>
            <a:off x="941591" y="185091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51C2D4-53C3-4104-AD77-D776CA7C44B8}"/>
              </a:ext>
            </a:extLst>
          </p:cNvPr>
          <p:cNvGrpSpPr/>
          <p:nvPr/>
        </p:nvGrpSpPr>
        <p:grpSpPr>
          <a:xfrm>
            <a:off x="1506113" y="1921528"/>
            <a:ext cx="1116312" cy="461666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737226A-927C-470D-9877-78877D5F6282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851147E2-5B7E-4DF1-AF00-344E8C6321C0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97B5D4-C873-4EC3-96A3-800819D33C0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04EB32E-41F7-4518-BD8C-E99109230B7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5DAA0257-318D-436A-97BD-1F95EA7C9935}"/>
              </a:ext>
            </a:extLst>
          </p:cNvPr>
          <p:cNvGraphicFramePr>
            <a:graphicFrameLocks noGrp="1"/>
          </p:cNvGraphicFramePr>
          <p:nvPr/>
        </p:nvGraphicFramePr>
        <p:xfrm>
          <a:off x="1949446" y="2697747"/>
          <a:ext cx="8442876" cy="1904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7146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47328868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2275450563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678154345"/>
                    </a:ext>
                  </a:extLst>
                </a:gridCol>
                <a:gridCol w="1407146">
                  <a:extLst>
                    <a:ext uri="{9D8B030D-6E8A-4147-A177-3AD203B41FA5}">
                      <a16:colId xmlns:a16="http://schemas.microsoft.com/office/drawing/2014/main" val="3057743884"/>
                    </a:ext>
                  </a:extLst>
                </a:gridCol>
              </a:tblGrid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bị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trừ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28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63487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Hiệu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2DF8BB9-A68A-472B-B2F9-B877F610DA7F}"/>
              </a:ext>
            </a:extLst>
          </p:cNvPr>
          <p:cNvSpPr txBox="1"/>
          <p:nvPr/>
        </p:nvSpPr>
        <p:spPr>
          <a:xfrm>
            <a:off x="5078200" y="4049545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0DCF4F-D744-4C68-8645-8575E7BEB7EB}"/>
              </a:ext>
            </a:extLst>
          </p:cNvPr>
          <p:cNvSpPr txBox="1"/>
          <p:nvPr/>
        </p:nvSpPr>
        <p:spPr>
          <a:xfrm>
            <a:off x="6487900" y="4049545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1626BE-AEF9-4D28-9F0C-C43ACC198817}"/>
              </a:ext>
            </a:extLst>
          </p:cNvPr>
          <p:cNvSpPr txBox="1"/>
          <p:nvPr/>
        </p:nvSpPr>
        <p:spPr>
          <a:xfrm>
            <a:off x="7886004" y="4049545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370736-034E-46ED-910F-F15CB885E71E}"/>
              </a:ext>
            </a:extLst>
          </p:cNvPr>
          <p:cNvSpPr txBox="1"/>
          <p:nvPr/>
        </p:nvSpPr>
        <p:spPr>
          <a:xfrm>
            <a:off x="9297360" y="4049545"/>
            <a:ext cx="7684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615428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45F91A0-A33F-46E8-94E8-E94C92DE8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682" y="435138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59AEFC4-B627-4AD4-BE88-AC80C4666906}"/>
              </a:ext>
            </a:extLst>
          </p:cNvPr>
          <p:cNvSpPr/>
          <p:nvPr/>
        </p:nvSpPr>
        <p:spPr>
          <a:xfrm>
            <a:off x="949438" y="138443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92184D-E996-454C-A6AE-5F7A8CCE70D8}"/>
              </a:ext>
            </a:extLst>
          </p:cNvPr>
          <p:cNvSpPr txBox="1"/>
          <p:nvPr/>
        </p:nvSpPr>
        <p:spPr>
          <a:xfrm>
            <a:off x="1391261" y="1384431"/>
            <a:ext cx="117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Biết: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B62015-E523-4DA3-9464-DCB8A474E71E}"/>
              </a:ext>
            </a:extLst>
          </p:cNvPr>
          <p:cNvSpPr/>
          <p:nvPr/>
        </p:nvSpPr>
        <p:spPr>
          <a:xfrm>
            <a:off x="772682" y="1992241"/>
            <a:ext cx="38563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Hộp quà đựng vở là hộp quà ghi phép tính có kết quả lớn nhất.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Hộp quà đựng bút là hộp quà ghi phép tính có kết quả bé nhất.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5243B6-8848-47A2-B282-B8B2E81EF5DF}"/>
              </a:ext>
            </a:extLst>
          </p:cNvPr>
          <p:cNvSpPr/>
          <p:nvPr/>
        </p:nvSpPr>
        <p:spPr>
          <a:xfrm>
            <a:off x="755322" y="4351871"/>
            <a:ext cx="3891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 hộp quà nào đựng vở, hộp quà nào đựng bút?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7864F8-8836-4090-BCA7-5E5295CDD6B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07467" y="599347"/>
            <a:ext cx="6331631" cy="577120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18B6233-72D9-4049-84C4-A42E67882E0B}"/>
              </a:ext>
            </a:extLst>
          </p:cNvPr>
          <p:cNvGrpSpPr/>
          <p:nvPr/>
        </p:nvGrpSpPr>
        <p:grpSpPr>
          <a:xfrm>
            <a:off x="5602177" y="2689320"/>
            <a:ext cx="807151" cy="662828"/>
            <a:chOff x="1750173" y="2926500"/>
            <a:chExt cx="807151" cy="66282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D7B3BC-B268-4F1A-9B7E-06F808B7A7F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903744-F540-43E0-80F8-976402FC032E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D6927A-CE47-4761-B604-D65DF16A3CE2}"/>
              </a:ext>
            </a:extLst>
          </p:cNvPr>
          <p:cNvGrpSpPr/>
          <p:nvPr/>
        </p:nvGrpSpPr>
        <p:grpSpPr>
          <a:xfrm>
            <a:off x="7074835" y="2872498"/>
            <a:ext cx="807151" cy="662828"/>
            <a:chOff x="1750173" y="2926500"/>
            <a:chExt cx="807151" cy="66282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AD40899-BF70-42D3-86AA-586A8B254A1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310793C-8854-4247-BC56-059EFC7055B5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0013B1-BAF4-459A-91FE-A21B76CAE03C}"/>
              </a:ext>
            </a:extLst>
          </p:cNvPr>
          <p:cNvGrpSpPr/>
          <p:nvPr/>
        </p:nvGrpSpPr>
        <p:grpSpPr>
          <a:xfrm>
            <a:off x="8500880" y="2835281"/>
            <a:ext cx="807151" cy="662828"/>
            <a:chOff x="1750173" y="2926500"/>
            <a:chExt cx="807151" cy="66282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4236C27-F63A-4089-B1C3-66053B603CC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D02301-3618-4A76-BCBB-AB78FD24B1DC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21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3636E2-5E68-4C9A-9B37-4868818335DA}"/>
              </a:ext>
            </a:extLst>
          </p:cNvPr>
          <p:cNvGrpSpPr/>
          <p:nvPr/>
        </p:nvGrpSpPr>
        <p:grpSpPr>
          <a:xfrm>
            <a:off x="9465518" y="2581920"/>
            <a:ext cx="807151" cy="662828"/>
            <a:chOff x="1750173" y="2926500"/>
            <a:chExt cx="807151" cy="6628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B26B983-2D9A-49CB-A529-7A0E82789A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26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801605-3E7C-498D-87D0-8C2792FF82C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B23444-C135-4DC5-9DA4-0C8094111915}"/>
              </a:ext>
            </a:extLst>
          </p:cNvPr>
          <p:cNvGrpSpPr/>
          <p:nvPr/>
        </p:nvGrpSpPr>
        <p:grpSpPr>
          <a:xfrm>
            <a:off x="4381266" y="261562"/>
            <a:ext cx="1757264" cy="1371386"/>
            <a:chOff x="3816102" y="480959"/>
            <a:chExt cx="1757264" cy="1371386"/>
          </a:xfrm>
        </p:grpSpPr>
        <p:sp>
          <p:nvSpPr>
            <p:cNvPr id="21" name="Thought Bubble: Cloud 20">
              <a:extLst>
                <a:ext uri="{FF2B5EF4-FFF2-40B4-BE49-F238E27FC236}">
                  <a16:creationId xmlns:a16="http://schemas.microsoft.com/office/drawing/2014/main" id="{4BB7BA54-2A7D-42A5-8D34-DB5A9F8E09EB}"/>
                </a:ext>
              </a:extLst>
            </p:cNvPr>
            <p:cNvSpPr/>
            <p:nvPr/>
          </p:nvSpPr>
          <p:spPr>
            <a:xfrm>
              <a:off x="3816102" y="480959"/>
              <a:ext cx="1757264" cy="1371386"/>
            </a:xfrm>
            <a:prstGeom prst="cloudCallout">
              <a:avLst>
                <a:gd name="adj1" fmla="val 33422"/>
                <a:gd name="adj2" fmla="val 834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22" name="Picture 2" descr="Pen Icon | Womens Iconset | Cute Little Factory">
              <a:extLst>
                <a:ext uri="{FF2B5EF4-FFF2-40B4-BE49-F238E27FC236}">
                  <a16:creationId xmlns:a16="http://schemas.microsoft.com/office/drawing/2014/main" id="{C5822C59-8EFE-4192-8FC7-F5E987EB81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9593" y="747164"/>
              <a:ext cx="890281" cy="8902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F25E046-8A4C-4102-A0E2-4C23805DD177}"/>
              </a:ext>
            </a:extLst>
          </p:cNvPr>
          <p:cNvGrpSpPr/>
          <p:nvPr/>
        </p:nvGrpSpPr>
        <p:grpSpPr>
          <a:xfrm>
            <a:off x="8917707" y="231706"/>
            <a:ext cx="1757264" cy="1371386"/>
            <a:chOff x="8875177" y="125380"/>
            <a:chExt cx="1757264" cy="1371386"/>
          </a:xfrm>
        </p:grpSpPr>
        <p:sp>
          <p:nvSpPr>
            <p:cNvPr id="24" name="Thought Bubble: Cloud 23">
              <a:extLst>
                <a:ext uri="{FF2B5EF4-FFF2-40B4-BE49-F238E27FC236}">
                  <a16:creationId xmlns:a16="http://schemas.microsoft.com/office/drawing/2014/main" id="{EE37C4CA-2E4E-4728-B04B-89BE877C4C40}"/>
                </a:ext>
              </a:extLst>
            </p:cNvPr>
            <p:cNvSpPr/>
            <p:nvPr/>
          </p:nvSpPr>
          <p:spPr>
            <a:xfrm>
              <a:off x="8875177" y="125380"/>
              <a:ext cx="1757264" cy="1371386"/>
            </a:xfrm>
            <a:prstGeom prst="cloudCallout">
              <a:avLst>
                <a:gd name="adj1" fmla="val -62132"/>
                <a:gd name="adj2" fmla="val 9001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25" name="Picture 4" descr="Bebu123] Vở Hồng Hà 4 ô ly 48 trang School Bạn Nhỏ (0509) [TD92] chính hãng  12,000đ">
              <a:extLst>
                <a:ext uri="{FF2B5EF4-FFF2-40B4-BE49-F238E27FC236}">
                  <a16:creationId xmlns:a16="http://schemas.microsoft.com/office/drawing/2014/main" id="{90DCFAE5-B1A2-4F40-A60B-EA66873B6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clrChange>
                <a:clrFrom>
                  <a:srgbClr val="FCFEFB"/>
                </a:clrFrom>
                <a:clrTo>
                  <a:srgbClr val="FCFE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0151">
              <a:off x="9077340" y="142677"/>
              <a:ext cx="1338567" cy="1338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15604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2FA4AAD-8661-41A5-8FA1-5DE6BB385D13}"/>
              </a:ext>
            </a:extLst>
          </p:cNvPr>
          <p:cNvSpPr/>
          <p:nvPr/>
        </p:nvSpPr>
        <p:spPr>
          <a:xfrm>
            <a:off x="1849044" y="13356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2CC957-21FC-4166-AD40-C8213B8DA4AC}"/>
              </a:ext>
            </a:extLst>
          </p:cNvPr>
          <p:cNvSpPr txBox="1"/>
          <p:nvPr/>
        </p:nvSpPr>
        <p:spPr>
          <a:xfrm>
            <a:off x="2318474" y="1235968"/>
            <a:ext cx="8467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Chìa khóa mở được chiếc hòm ghi phép tính đúng nhưng không mở được chiếc hòm màu xanh. Chìa khóa mở được chiếc hòm nào?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2059C715-BFBF-46EE-82B7-84280063E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472122"/>
            <a:ext cx="2237784" cy="86349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86BF87-DCF2-488B-89CD-7A747D4A39C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2510" y="2755795"/>
            <a:ext cx="6717497" cy="2873146"/>
          </a:xfrm>
          <a:prstGeom prst="rect">
            <a:avLst/>
          </a:prstGeom>
        </p:spPr>
      </p:pic>
      <p:pic>
        <p:nvPicPr>
          <p:cNvPr id="6" name="Picture 2" descr="cartoon on net: Cartoon Golden Key Clipart">
            <a:extLst>
              <a:ext uri="{FF2B5EF4-FFF2-40B4-BE49-F238E27FC236}">
                <a16:creationId xmlns:a16="http://schemas.microsoft.com/office/drawing/2014/main" id="{411E775C-1DAC-494E-B7EF-C2E687A6F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8766">
            <a:off x="8982075" y="4715880"/>
            <a:ext cx="1397023" cy="50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331C59-CFCC-49B5-B5F1-E36C78733318}"/>
              </a:ext>
            </a:extLst>
          </p:cNvPr>
          <p:cNvSpPr/>
          <p:nvPr/>
        </p:nvSpPr>
        <p:spPr>
          <a:xfrm>
            <a:off x="1001993" y="2731389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31 – 16 =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F2CD6A-A109-4133-845B-4B6FCC40ADDC}"/>
              </a:ext>
            </a:extLst>
          </p:cNvPr>
          <p:cNvSpPr txBox="1"/>
          <p:nvPr/>
        </p:nvSpPr>
        <p:spPr>
          <a:xfrm>
            <a:off x="2570012" y="282391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15</a:t>
            </a:r>
          </a:p>
        </p:txBody>
      </p:sp>
      <p:pic>
        <p:nvPicPr>
          <p:cNvPr id="9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D143D833-B76D-4B71-8710-A1000FFDC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61" y="3396621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8A4B041-F87A-4455-8678-A9B703B91E2D}"/>
              </a:ext>
            </a:extLst>
          </p:cNvPr>
          <p:cNvSpPr/>
          <p:nvPr/>
        </p:nvSpPr>
        <p:spPr>
          <a:xfrm>
            <a:off x="1001993" y="3515066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55 – 39 =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72EF1C-46C3-4904-90CE-B07050A182C3}"/>
              </a:ext>
            </a:extLst>
          </p:cNvPr>
          <p:cNvSpPr txBox="1"/>
          <p:nvPr/>
        </p:nvSpPr>
        <p:spPr>
          <a:xfrm>
            <a:off x="2570012" y="360759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16</a:t>
            </a: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25975659-1686-4B21-8383-19D26E300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727" y="2505471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03A4C1C-C21F-4E9B-B599-014D70D378E5}"/>
              </a:ext>
            </a:extLst>
          </p:cNvPr>
          <p:cNvSpPr/>
          <p:nvPr/>
        </p:nvSpPr>
        <p:spPr>
          <a:xfrm>
            <a:off x="1001993" y="4317211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43 – 24 =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D905A1-AD50-42C2-8249-E7FB84325181}"/>
              </a:ext>
            </a:extLst>
          </p:cNvPr>
          <p:cNvSpPr txBox="1"/>
          <p:nvPr/>
        </p:nvSpPr>
        <p:spPr>
          <a:xfrm>
            <a:off x="2570012" y="44097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19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65DA52D1-F2F3-414D-8728-D53A62483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927" y="4512551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62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-0.17774 -0.0159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3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8" grpId="0"/>
      <p:bldP spid="10" grpId="0" animBg="1"/>
      <p:bldP spid="11" grpId="0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  <p:pic>
        <p:nvPicPr>
          <p:cNvPr id="18" name="Picture 17" descr="logotha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89423" y="-90774"/>
            <a:ext cx="2015267" cy="2015267"/>
          </a:xfrm>
          <a:prstGeom prst="rect">
            <a:avLst/>
          </a:prstGeom>
        </p:spPr>
      </p:pic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C983A6B-6D82-4D79-B82D-79D1AF425306}"/>
              </a:ext>
            </a:extLst>
          </p:cNvPr>
          <p:cNvSpPr/>
          <p:nvPr/>
        </p:nvSpPr>
        <p:spPr>
          <a:xfrm>
            <a:off x="1836306" y="150330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4E88D-4627-4E15-92F7-B2D6ED1327EA}"/>
              </a:ext>
            </a:extLst>
          </p:cNvPr>
          <p:cNvSpPr txBox="1"/>
          <p:nvPr/>
        </p:nvSpPr>
        <p:spPr>
          <a:xfrm>
            <a:off x="2273628" y="1406879"/>
            <a:ext cx="8576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 đàn gà có 32 con gồm gà trống và gà mái, trong đó có 26 con gà mái. Hỏi đàn gà có bao nhiêu con gà trống?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0E685D-F548-4D0B-968A-A6DEF6D70E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3562" y="4291668"/>
            <a:ext cx="2637511" cy="13849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AB5DD3-30C9-4225-9970-E21E30B47711}"/>
              </a:ext>
            </a:extLst>
          </p:cNvPr>
          <p:cNvSpPr txBox="1"/>
          <p:nvPr/>
        </p:nvSpPr>
        <p:spPr>
          <a:xfrm>
            <a:off x="4784660" y="317270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 giải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F98FEE-F9CC-4480-9E11-6F8E1DA822F3}"/>
              </a:ext>
            </a:extLst>
          </p:cNvPr>
          <p:cNvSpPr txBox="1"/>
          <p:nvPr/>
        </p:nvSpPr>
        <p:spPr>
          <a:xfrm>
            <a:off x="3283329" y="3625241"/>
            <a:ext cx="6841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Đàn gà có số con gà trống là: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59B5E-739A-480A-8C98-30F3A3E25DC3}"/>
              </a:ext>
            </a:extLst>
          </p:cNvPr>
          <p:cNvSpPr txBox="1"/>
          <p:nvPr/>
        </p:nvSpPr>
        <p:spPr>
          <a:xfrm>
            <a:off x="3027601" y="4172206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32 – 26 = 6 (con)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650661-8A10-48FB-B376-04B4BDC3728B}"/>
              </a:ext>
            </a:extLst>
          </p:cNvPr>
          <p:cNvSpPr txBox="1"/>
          <p:nvPr/>
        </p:nvSpPr>
        <p:spPr>
          <a:xfrm>
            <a:off x="4165735" y="4656260"/>
            <a:ext cx="4340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Đáp số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 6 con gà trống.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4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54633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85099" y="159108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            Bài 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4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trang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94 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543301" y="1054525"/>
            <a:ext cx="4414676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Bài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giải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539895" y="1802683"/>
            <a:ext cx="10464444" cy="66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Đàn gà có số con gà trống là :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4A12D2FB-EDFB-4D64-857F-0212B02B4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063" y="2516196"/>
            <a:ext cx="10464444" cy="66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32 – 26 = 6 ( con)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B8A1F7EA-1AD5-4AF3-BFE9-2F85235F0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939" y="3246680"/>
            <a:ext cx="10464444" cy="66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Đáp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số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: 6 con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gà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trống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078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89" y="3306302"/>
            <a:ext cx="1975757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200" y="4533841"/>
            <a:ext cx="1975757" cy="1257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221" y="6151016"/>
            <a:ext cx="2337448" cy="7864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2047"/>
            <a:ext cx="1571039" cy="9997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49" y="3636645"/>
            <a:ext cx="1893401" cy="6370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41" y="4162739"/>
            <a:ext cx="1975757" cy="1257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556" y="5732837"/>
            <a:ext cx="1893401" cy="63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6182026"/>
            <a:ext cx="1893401" cy="6370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048" y="1149532"/>
            <a:ext cx="1414645" cy="14186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314" y="1342404"/>
            <a:ext cx="1543813" cy="1251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40" y="1290560"/>
            <a:ext cx="1753487" cy="1274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357" y="2925976"/>
            <a:ext cx="1209293" cy="13034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79" y="2629525"/>
            <a:ext cx="1480128" cy="15102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34" y="2025872"/>
            <a:ext cx="1621003" cy="10748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818" y="3934952"/>
            <a:ext cx="1638443" cy="15269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56" y="4915295"/>
            <a:ext cx="1384988" cy="12667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605" y="5280791"/>
            <a:ext cx="1267074" cy="13865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75" y="3672067"/>
            <a:ext cx="1382534" cy="1139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foregroundMark x1="83090" y1="62437" x2="90379" y2="69543"/>
                        <a14:foregroundMark x1="97085" y1="90355" x2="94752" y2="94416"/>
                        <a14:backgroundMark x1="99708" y1="74619" x2="99708" y2="75127"/>
                        <a14:backgroundMark x1="99708" y1="83249" x2="99708" y2="80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314" y="-486747"/>
            <a:ext cx="5363061" cy="3080241"/>
          </a:xfrm>
          <a:prstGeom prst="rect">
            <a:avLst/>
          </a:prstGeom>
        </p:spPr>
      </p:pic>
      <p:pic>
        <p:nvPicPr>
          <p:cNvPr id="46" name="Picture 11" descr="C:\Users\ADMIN\Desktop\Tai nguyen thiet ke tro choi\Angry birds epic birds\1505573783630 (2).pn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76" y="5231624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5708" y="3956025"/>
            <a:ext cx="5662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ẾCH XANH MƯU TRÍ</a:t>
            </a:r>
          </a:p>
        </p:txBody>
      </p:sp>
      <p:pic>
        <p:nvPicPr>
          <p:cNvPr id="4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3056055" y="60671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4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8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8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80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8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 numSld="13">
                <p:cTn id="17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89" y="3306302"/>
            <a:ext cx="1975757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100" y="4533841"/>
            <a:ext cx="1975757" cy="1257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971" y="5636666"/>
            <a:ext cx="2337448" cy="7864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8" y="3384672"/>
            <a:ext cx="1975757" cy="1257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99" y="3636645"/>
            <a:ext cx="1893401" cy="6370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92" y="4810365"/>
            <a:ext cx="1975757" cy="1257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06" y="5732837"/>
            <a:ext cx="1893401" cy="63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8" y="5590195"/>
            <a:ext cx="1893401" cy="6370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326" y="1857720"/>
            <a:ext cx="1414645" cy="14186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41" y="1857720"/>
            <a:ext cx="1543813" cy="1251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87" y="2987803"/>
            <a:ext cx="1753487" cy="1274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107" y="2925976"/>
            <a:ext cx="1209293" cy="13034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79" y="2629525"/>
            <a:ext cx="1480128" cy="15102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5" y="4549316"/>
            <a:ext cx="1621003" cy="10748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718" y="3934952"/>
            <a:ext cx="1638443" cy="15269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06" y="4915295"/>
            <a:ext cx="1384988" cy="12667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55" y="4766441"/>
            <a:ext cx="1267074" cy="13865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71" y="4911087"/>
            <a:ext cx="1382534" cy="1139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83090" y1="62437" x2="90379" y2="69543"/>
                        <a14:foregroundMark x1="97085" y1="90355" x2="94752" y2="94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031" y="-554815"/>
            <a:ext cx="4476272" cy="2570919"/>
          </a:xfrm>
          <a:prstGeom prst="rect">
            <a:avLst/>
          </a:prstGeom>
        </p:spPr>
      </p:pic>
      <p:sp>
        <p:nvSpPr>
          <p:cNvPr id="2" name="Rounded Rectangle 1">
            <a:hlinkClick r:id="rId29" action="ppaction://hlinksldjump"/>
          </p:cNvPr>
          <p:cNvSpPr/>
          <p:nvPr/>
        </p:nvSpPr>
        <p:spPr>
          <a:xfrm>
            <a:off x="3559030" y="3306302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Chăm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Chỉ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ounded Rectangle 34">
            <a:hlinkClick r:id="rId30" action="ppaction://hlinksldjump"/>
          </p:cNvPr>
          <p:cNvSpPr/>
          <p:nvPr/>
        </p:nvSpPr>
        <p:spPr>
          <a:xfrm>
            <a:off x="1301795" y="4457019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ounded Rectangle 35">
            <a:hlinkClick r:id="rId31" action="ppaction://hlinksldjump"/>
          </p:cNvPr>
          <p:cNvSpPr/>
          <p:nvPr/>
        </p:nvSpPr>
        <p:spPr>
          <a:xfrm>
            <a:off x="5342809" y="4305578"/>
            <a:ext cx="1290216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Cẩn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ounded Rectangle 36">
            <a:hlinkClick r:id="rId32" action="ppaction://hlinksldjump"/>
          </p:cNvPr>
          <p:cNvSpPr/>
          <p:nvPr/>
        </p:nvSpPr>
        <p:spPr>
          <a:xfrm>
            <a:off x="8338255" y="3355807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Dị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ounded Rectangle 38">
            <a:hlinkClick r:id="rId33" action="ppaction://hlinksldjump"/>
          </p:cNvPr>
          <p:cNvSpPr/>
          <p:nvPr/>
        </p:nvSpPr>
        <p:spPr>
          <a:xfrm>
            <a:off x="10564089" y="4262041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Vẻ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39">
            <a:hlinkClick r:id="rId34" action="ppaction://hlinksldjump"/>
          </p:cNvPr>
          <p:cNvSpPr/>
          <p:nvPr/>
        </p:nvSpPr>
        <p:spPr>
          <a:xfrm>
            <a:off x="8208326" y="5682486"/>
            <a:ext cx="124132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Dũng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40">
            <a:hlinkClick r:id="rId35" action="ppaction://hlinksldjump"/>
          </p:cNvPr>
          <p:cNvSpPr/>
          <p:nvPr/>
        </p:nvSpPr>
        <p:spPr>
          <a:xfrm>
            <a:off x="5758515" y="6309001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Trì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ed Rectangle 42">
            <a:hlinkClick r:id="rId36" action="ppaction://hlinksldjump"/>
          </p:cNvPr>
          <p:cNvSpPr/>
          <p:nvPr/>
        </p:nvSpPr>
        <p:spPr>
          <a:xfrm>
            <a:off x="10520016" y="6340173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Ngăn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Nắp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ounded Rectangle 43">
            <a:hlinkClick r:id="rId37" action="ppaction://hlinksldjump"/>
          </p:cNvPr>
          <p:cNvSpPr/>
          <p:nvPr/>
        </p:nvSpPr>
        <p:spPr>
          <a:xfrm>
            <a:off x="437775" y="6107949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Tự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Tin</a:t>
            </a:r>
          </a:p>
        </p:txBody>
      </p:sp>
      <p:sp>
        <p:nvSpPr>
          <p:cNvPr id="45" name="Rounded Rectangle 44">
            <a:hlinkClick r:id="rId38" action="ppaction://hlinksldjump"/>
          </p:cNvPr>
          <p:cNvSpPr/>
          <p:nvPr/>
        </p:nvSpPr>
        <p:spPr>
          <a:xfrm>
            <a:off x="3552913" y="5968277"/>
            <a:ext cx="117696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Sạch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Sẽ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309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8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8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80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8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793" y="5619750"/>
            <a:ext cx="1975757" cy="1257300"/>
          </a:xfrm>
          <a:prstGeom prst="rect">
            <a:avLst/>
          </a:prstGeom>
        </p:spPr>
      </p:pic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12" y="5010150"/>
            <a:ext cx="1744050" cy="1413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60983" y="1612919"/>
            <a:ext cx="4195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 + 32 = 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6671" y="3904272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99445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43" y="5825348"/>
            <a:ext cx="2337448" cy="786431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994" y="4764898"/>
            <a:ext cx="1623806" cy="16284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44317" y="1513768"/>
            <a:ext cx="3227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0000FF"/>
                </a:solidFill>
                <a:latin typeface="Calibri" panose="020F0502020204030204"/>
              </a:rPr>
              <a:t>85 – 39 = ?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5276" y="3827154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46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39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97" y="5600700"/>
            <a:ext cx="1975757" cy="1257300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96" y="5010150"/>
            <a:ext cx="2020013" cy="14679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06131" y="1833257"/>
            <a:ext cx="2890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65 – 38 =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13074" y="3850345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27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0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98" y="5857459"/>
            <a:ext cx="2340802" cy="787559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806" y="4989325"/>
            <a:ext cx="1495043" cy="16114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05259" y="1685517"/>
            <a:ext cx="2890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 – 19 =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05259" y="3870453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53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29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090" y="5398366"/>
            <a:ext cx="2293710" cy="1459634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779" y="4680875"/>
            <a:ext cx="1718321" cy="17533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87525" y="1842096"/>
            <a:ext cx="2890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52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+ 35 = 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1563" y="3841018"/>
            <a:ext cx="2422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Đáp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008000"/>
                </a:solidFill>
                <a:latin typeface="Calibri" panose="020F0502020204030204"/>
              </a:rPr>
              <a:t>án</a:t>
            </a:r>
            <a:r>
              <a:rPr lang="en-US" sz="4000" dirty="0">
                <a:solidFill>
                  <a:srgbClr val="008000"/>
                </a:solidFill>
                <a:latin typeface="Calibri" panose="020F0502020204030204"/>
              </a:rPr>
              <a:t>: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87</a:t>
            </a:r>
          </a:p>
        </p:txBody>
      </p:sp>
    </p:spTree>
    <p:extLst>
      <p:ext uri="{BB962C8B-B14F-4D97-AF65-F5344CB8AC3E}">
        <p14:creationId xmlns:p14="http://schemas.microsoft.com/office/powerpoint/2010/main" val="359827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454</Words>
  <Application>Microsoft Office PowerPoint</Application>
  <PresentationFormat>Màn hình rộng</PresentationFormat>
  <Paragraphs>122</Paragraphs>
  <Slides>22</Slides>
  <Notes>4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22</vt:i4>
      </vt:variant>
    </vt:vector>
  </HeadingPairs>
  <TitlesOfParts>
    <vt:vector size="36" baseType="lpstr">
      <vt:lpstr>等线</vt:lpstr>
      <vt:lpstr>Algerian</vt:lpstr>
      <vt:lpstr>Arial</vt:lpstr>
      <vt:lpstr>Arial-Rounded</vt:lpstr>
      <vt:lpstr>Calibri</vt:lpstr>
      <vt:lpstr>Calibri Light</vt:lpstr>
      <vt:lpstr>HP001 4 hàng</vt:lpstr>
      <vt:lpstr>Utm AVO</vt:lpstr>
      <vt:lpstr>自定义设计方案</vt:lpstr>
      <vt:lpstr>第一PPT，www.1ppt.com</vt:lpstr>
      <vt:lpstr>Office 主题​​</vt:lpstr>
      <vt:lpstr>1_Office Theme</vt:lpstr>
      <vt:lpstr>Office Theme</vt:lpstr>
      <vt:lpstr>2_Office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Đỗ Thanh Huyền</cp:lastModifiedBy>
  <cp:revision>20</cp:revision>
  <dcterms:created xsi:type="dcterms:W3CDTF">2021-07-09T06:30:31Z</dcterms:created>
  <dcterms:modified xsi:type="dcterms:W3CDTF">2021-11-30T06:54:12Z</dcterms:modified>
</cp:coreProperties>
</file>